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93D488"/>
    <a:srgbClr val="FBB5B3"/>
    <a:srgbClr val="AFFFFF"/>
    <a:srgbClr val="008080"/>
    <a:srgbClr val="FFDA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511FA4-BBDD-4157-A6A8-0EF90D186F59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7175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668717-9115-44AF-A952-0BE66CB3E2A5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5D1D6E-F7A2-4496-A32D-499EB6776660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1A3905-BEF7-419C-B33A-C2E12630DB17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0D1DDA-4C8A-4C07-A264-BB80D286201D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3E31E9-914E-44BE-AD64-132BD0DD2474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CCEC9B-4B87-4DBA-AEB7-880D9ED4438A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75205F-0460-437D-8419-626EC53C1CB1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0D8107-9128-4933-B272-91F4B262EE61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30674-100D-48B1-94DE-F4A8E646937E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425DB-8FF5-49E5-8CEA-232FBDBBD485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02ACD08-384C-4943-9D92-0C80FF814614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endParaRPr lang="ru-RU" alt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endParaRPr lang="ru-RU" alt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DAF95198-BC69-4BCD-9D30-96DAF2134FFB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615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5.wmf"/><Relationship Id="rId18" Type="http://schemas.openxmlformats.org/officeDocument/2006/relationships/oleObject" Target="../embeddings/oleObject8.bin"/><Relationship Id="rId3" Type="http://schemas.openxmlformats.org/officeDocument/2006/relationships/audio" Target="../media/audio1.wav"/><Relationship Id="rId21" Type="http://schemas.openxmlformats.org/officeDocument/2006/relationships/image" Target="../media/image9.wmf"/><Relationship Id="rId7" Type="http://schemas.openxmlformats.org/officeDocument/2006/relationships/image" Target="../media/image2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7.wmf"/><Relationship Id="rId25" Type="http://schemas.openxmlformats.org/officeDocument/2006/relationships/image" Target="../media/image11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24" Type="http://schemas.openxmlformats.org/officeDocument/2006/relationships/oleObject" Target="../embeddings/oleObject11.bin"/><Relationship Id="rId5" Type="http://schemas.openxmlformats.org/officeDocument/2006/relationships/image" Target="../media/image1.wmf"/><Relationship Id="rId15" Type="http://schemas.openxmlformats.org/officeDocument/2006/relationships/image" Target="../media/image6.wmf"/><Relationship Id="rId23" Type="http://schemas.openxmlformats.org/officeDocument/2006/relationships/image" Target="../media/image10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8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6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2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3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2"/>
          <p:cNvSpPr>
            <a:spLocks noChangeShapeType="1"/>
          </p:cNvSpPr>
          <p:nvPr/>
        </p:nvSpPr>
        <p:spPr bwMode="auto">
          <a:xfrm>
            <a:off x="2743200" y="2743200"/>
            <a:ext cx="762000" cy="13716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/>
              <a:t>Выполните действия:</a:t>
            </a:r>
          </a:p>
        </p:txBody>
      </p:sp>
      <p:graphicFrame>
        <p:nvGraphicFramePr>
          <p:cNvPr id="16388" name="Object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3009900" y="2733675"/>
          <a:ext cx="503238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0" name="Equation" r:id="rId4" imgW="317160" imgH="393480" progId="Equation.DSMT4">
                  <p:embed/>
                </p:oleObj>
              </mc:Choice>
              <mc:Fallback>
                <p:oleObj name="Equation" r:id="rId4" imgW="317160" imgH="39348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900" y="2733675"/>
                        <a:ext cx="503238" cy="646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065838" y="2894013"/>
          <a:ext cx="390525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1" name="Equation" r:id="rId6" imgW="241200" imgH="393480" progId="Equation.DSMT4">
                  <p:embed/>
                </p:oleObj>
              </mc:Choice>
              <mc:Fallback>
                <p:oleObj name="Equation" r:id="rId6" imgW="241200" imgH="3934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5838" y="2894013"/>
                        <a:ext cx="390525" cy="655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09600" y="2590800"/>
            <a:ext cx="457200" cy="990600"/>
          </a:xfrm>
          <a:prstGeom prst="rect">
            <a:avLst/>
          </a:prstGeom>
          <a:solidFill>
            <a:srgbClr val="DFDA00"/>
          </a:solidFill>
          <a:ln w="1905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 flipV="1">
            <a:off x="1066800" y="2743200"/>
            <a:ext cx="914400" cy="381000"/>
          </a:xfrm>
          <a:prstGeom prst="line">
            <a:avLst/>
          </a:prstGeom>
          <a:noFill/>
          <a:ln w="28575">
            <a:solidFill>
              <a:srgbClr val="DFDA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2" name="Oval 8"/>
          <p:cNvSpPr>
            <a:spLocks noChangeArrowheads="1"/>
          </p:cNvSpPr>
          <p:nvPr/>
        </p:nvSpPr>
        <p:spPr bwMode="auto">
          <a:xfrm>
            <a:off x="1981200" y="2057400"/>
            <a:ext cx="838200" cy="990600"/>
          </a:xfrm>
          <a:prstGeom prst="ellipse">
            <a:avLst/>
          </a:prstGeom>
          <a:solidFill>
            <a:srgbClr val="FFFF99"/>
          </a:solidFill>
          <a:ln w="9525">
            <a:solidFill>
              <a:srgbClr val="DFDA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6393" name="Object 9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4341813" y="3217863"/>
          <a:ext cx="587375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2" name="Equation" r:id="rId8" imgW="317160" imgH="393480" progId="Equation.DSMT4">
                  <p:embed/>
                </p:oleObj>
              </mc:Choice>
              <mc:Fallback>
                <p:oleObj name="Equation" r:id="rId8" imgW="317160" imgH="39348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1813" y="3217863"/>
                        <a:ext cx="587375" cy="75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4" name="Object 10"/>
          <p:cNvGraphicFramePr>
            <a:graphicFrameLocks noChangeAspect="1"/>
          </p:cNvGraphicFramePr>
          <p:nvPr/>
        </p:nvGraphicFramePr>
        <p:xfrm>
          <a:off x="596900" y="2668588"/>
          <a:ext cx="482600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3" name="Equation" r:id="rId10" imgW="241200" imgH="393480" progId="Equation.DSMT4">
                  <p:embed/>
                </p:oleObj>
              </mc:Choice>
              <mc:Fallback>
                <p:oleObj name="Equation" r:id="rId10" imgW="241200" imgH="39348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2668588"/>
                        <a:ext cx="482600" cy="793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/>
        </p:nvGraphicFramePr>
        <p:xfrm>
          <a:off x="2209800" y="2132013"/>
          <a:ext cx="457200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4" name="Equation" r:id="rId12" imgW="228600" imgH="393480" progId="Equation.DSMT4">
                  <p:embed/>
                </p:oleObj>
              </mc:Choice>
              <mc:Fallback>
                <p:oleObj name="Equation" r:id="rId12" imgW="228600" imgH="39348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132013"/>
                        <a:ext cx="457200" cy="798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6" name="AutoShape 12"/>
          <p:cNvSpPr>
            <a:spLocks noChangeArrowheads="1"/>
          </p:cNvSpPr>
          <p:nvPr/>
        </p:nvSpPr>
        <p:spPr bwMode="auto">
          <a:xfrm rot="-601974">
            <a:off x="3276600" y="3429000"/>
            <a:ext cx="990600" cy="1143000"/>
          </a:xfrm>
          <a:prstGeom prst="triangle">
            <a:avLst>
              <a:gd name="adj" fmla="val 50000"/>
            </a:avLst>
          </a:prstGeom>
          <a:solidFill>
            <a:srgbClr val="99FF99"/>
          </a:solidFill>
          <a:ln w="9525">
            <a:solidFill>
              <a:srgbClr val="FFFF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6397" name="Object 13"/>
          <p:cNvGraphicFramePr>
            <a:graphicFrameLocks noChangeAspect="1"/>
          </p:cNvGraphicFramePr>
          <p:nvPr/>
        </p:nvGraphicFramePr>
        <p:xfrm>
          <a:off x="3622675" y="3794125"/>
          <a:ext cx="325438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5" name="Equation" r:id="rId14" imgW="152280" imgH="393480" progId="Equation.DSMT4">
                  <p:embed/>
                </p:oleObj>
              </mc:Choice>
              <mc:Fallback>
                <p:oleObj name="Equation" r:id="rId14" imgW="152280" imgH="39348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2675" y="3794125"/>
                        <a:ext cx="325438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8" name="AutoShape 14"/>
          <p:cNvSpPr>
            <a:spLocks noChangeArrowheads="1"/>
          </p:cNvSpPr>
          <p:nvPr/>
        </p:nvSpPr>
        <p:spPr bwMode="auto">
          <a:xfrm>
            <a:off x="4724400" y="2057400"/>
            <a:ext cx="1214438" cy="1214438"/>
          </a:xfrm>
          <a:prstGeom prst="diamond">
            <a:avLst/>
          </a:prstGeom>
          <a:solidFill>
            <a:srgbClr val="FF944B"/>
          </a:solidFill>
          <a:ln w="9525">
            <a:solidFill>
              <a:srgbClr val="99FF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 flipV="1">
            <a:off x="3962400" y="2971800"/>
            <a:ext cx="1066800" cy="990600"/>
          </a:xfrm>
          <a:prstGeom prst="line">
            <a:avLst/>
          </a:prstGeom>
          <a:noFill/>
          <a:ln w="28575">
            <a:solidFill>
              <a:srgbClr val="99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16400" name="Object 16"/>
          <p:cNvGraphicFramePr>
            <a:graphicFrameLocks noChangeAspect="1"/>
          </p:cNvGraphicFramePr>
          <p:nvPr/>
        </p:nvGraphicFramePr>
        <p:xfrm>
          <a:off x="5105400" y="2209800"/>
          <a:ext cx="436563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6" name="Equation" r:id="rId16" imgW="215640" imgH="393480" progId="Equation.DSMT4">
                  <p:embed/>
                </p:oleObj>
              </mc:Choice>
              <mc:Fallback>
                <p:oleObj name="Equation" r:id="rId16" imgW="215640" imgH="39348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2209800"/>
                        <a:ext cx="436563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1" name="AutoShape 17"/>
          <p:cNvSpPr>
            <a:spLocks noChangeArrowheads="1"/>
          </p:cNvSpPr>
          <p:nvPr/>
        </p:nvSpPr>
        <p:spPr bwMode="auto">
          <a:xfrm rot="982924">
            <a:off x="6477000" y="3581400"/>
            <a:ext cx="914400" cy="1371600"/>
          </a:xfrm>
          <a:prstGeom prst="rtTriangle">
            <a:avLst/>
          </a:prstGeom>
          <a:solidFill>
            <a:srgbClr val="5399FF"/>
          </a:solidFill>
          <a:ln w="9525">
            <a:solidFill>
              <a:srgbClr val="FF944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>
            <a:off x="5638800" y="2971800"/>
            <a:ext cx="838200" cy="1219200"/>
          </a:xfrm>
          <a:prstGeom prst="line">
            <a:avLst/>
          </a:prstGeom>
          <a:noFill/>
          <a:ln w="28575">
            <a:solidFill>
              <a:srgbClr val="FF944B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16403" name="Object 19"/>
          <p:cNvGraphicFramePr>
            <a:graphicFrameLocks noChangeAspect="1"/>
          </p:cNvGraphicFramePr>
          <p:nvPr/>
        </p:nvGraphicFramePr>
        <p:xfrm>
          <a:off x="6489700" y="4040188"/>
          <a:ext cx="406400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7" name="Equation" r:id="rId18" imgW="203040" imgH="393480" progId="Equation.DSMT4">
                  <p:embed/>
                </p:oleObj>
              </mc:Choice>
              <mc:Fallback>
                <p:oleObj name="Equation" r:id="rId18" imgW="203040" imgH="393480" progId="Equation.DSMT4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9700" y="4040188"/>
                        <a:ext cx="406400" cy="793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4" name="Oval 20"/>
          <p:cNvSpPr>
            <a:spLocks noChangeArrowheads="1"/>
          </p:cNvSpPr>
          <p:nvPr/>
        </p:nvSpPr>
        <p:spPr bwMode="auto">
          <a:xfrm>
            <a:off x="7391400" y="2209800"/>
            <a:ext cx="990600" cy="11430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405" name="Line 21"/>
          <p:cNvSpPr>
            <a:spLocks noChangeShapeType="1"/>
          </p:cNvSpPr>
          <p:nvPr/>
        </p:nvSpPr>
        <p:spPr bwMode="auto">
          <a:xfrm flipV="1">
            <a:off x="6934200" y="3276600"/>
            <a:ext cx="685800" cy="106680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16406" name="Object 22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284288" y="2733675"/>
          <a:ext cx="568325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8" name="Equation" r:id="rId20" imgW="317160" imgH="393480" progId="Equation.DSMT4">
                  <p:embed/>
                </p:oleObj>
              </mc:Choice>
              <mc:Fallback>
                <p:oleObj name="Equation" r:id="rId20" imgW="317160" imgH="393480" progId="Equation.DSMT4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4288" y="2733675"/>
                        <a:ext cx="568325" cy="727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7" name="Object 23"/>
          <p:cNvGraphicFramePr>
            <a:graphicFrameLocks noChangeAspect="1"/>
          </p:cNvGraphicFramePr>
          <p:nvPr/>
        </p:nvGraphicFramePr>
        <p:xfrm>
          <a:off x="7243763" y="3581400"/>
          <a:ext cx="571500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9" name="Equation" r:id="rId22" imgW="317160" imgH="393480" progId="Equation.DSMT4">
                  <p:embed/>
                </p:oleObj>
              </mc:Choice>
              <mc:Fallback>
                <p:oleObj name="Equation" r:id="rId22" imgW="317160" imgH="39348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3763" y="3581400"/>
                        <a:ext cx="571500" cy="708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8" name="Object 24"/>
          <p:cNvGraphicFramePr>
            <a:graphicFrameLocks noChangeAspect="1"/>
          </p:cNvGraphicFramePr>
          <p:nvPr/>
        </p:nvGraphicFramePr>
        <p:xfrm>
          <a:off x="7620000" y="2362200"/>
          <a:ext cx="554038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0" name="Equation" r:id="rId24" imgW="241200" imgH="393480" progId="Equation.DSMT4">
                  <p:embed/>
                </p:oleObj>
              </mc:Choice>
              <mc:Fallback>
                <p:oleObj name="Equation" r:id="rId24" imgW="241200" imgH="39348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2362200"/>
                        <a:ext cx="554038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9" name="WordArt 25"/>
          <p:cNvSpPr>
            <a:spLocks noChangeArrowheads="1" noChangeShapeType="1" noTextEdit="1"/>
          </p:cNvSpPr>
          <p:nvPr/>
        </p:nvSpPr>
        <p:spPr bwMode="auto">
          <a:xfrm rot="5021782">
            <a:off x="7701756" y="5633244"/>
            <a:ext cx="727075" cy="280988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40185"/>
              </a:avLst>
            </a:prstTxWarp>
          </a:bodyPr>
          <a:lstStyle/>
          <a:p>
            <a:pPr algn="ctr" fontAlgn="auto"/>
            <a:r>
              <a:rPr lang="ru-RU" sz="3600" i="1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B2B2B2">
                      <a:alpha val="80000"/>
                    </a:srgbClr>
                  </a:outerShdw>
                </a:effectLst>
                <a:latin typeface="Arial"/>
                <a:cs typeface="Arial"/>
              </a:rPr>
              <a:t>?</a:t>
            </a:r>
          </a:p>
        </p:txBody>
      </p:sp>
    </p:spTree>
  </p:cSld>
  <p:clrMapOvr>
    <a:masterClrMapping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Выполните умножение</a:t>
            </a:r>
          </a:p>
        </p:txBody>
      </p:sp>
      <p:graphicFrame>
        <p:nvGraphicFramePr>
          <p:cNvPr id="17411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3886200" y="2409825"/>
          <a:ext cx="1412875" cy="150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Equation" r:id="rId4" imgW="380880" imgH="393480" progId="Equation.DSMT4">
                  <p:embed/>
                </p:oleObj>
              </mc:Choice>
              <mc:Fallback>
                <p:oleObj name="Equation" r:id="rId4" imgW="38088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409825"/>
                        <a:ext cx="1412875" cy="1500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295400" y="5029200"/>
            <a:ext cx="4014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Правильный ответ:</a:t>
            </a:r>
            <a:r>
              <a:rPr lang="ru-RU"/>
              <a:t>   </a:t>
            </a:r>
          </a:p>
        </p:txBody>
      </p:sp>
      <p:graphicFrame>
        <p:nvGraphicFramePr>
          <p:cNvPr id="17413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5381625" y="5129213"/>
          <a:ext cx="28575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Equation" r:id="rId6" imgW="126720" imgH="164880" progId="Equation.DSMT4">
                  <p:embed/>
                </p:oleObj>
              </mc:Choice>
              <mc:Fallback>
                <p:oleObj name="Equation" r:id="rId6" imgW="126720" imgH="1648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625" y="5129213"/>
                        <a:ext cx="285750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Выполните умножение</a:t>
            </a:r>
          </a:p>
        </p:txBody>
      </p:sp>
      <p:graphicFrame>
        <p:nvGraphicFramePr>
          <p:cNvPr id="18435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3505200" y="2351088"/>
          <a:ext cx="1597025" cy="169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0" name="Equation" r:id="rId4" imgW="380880" imgH="393480" progId="Equation.DSMT4">
                  <p:embed/>
                </p:oleObj>
              </mc:Choice>
              <mc:Fallback>
                <p:oleObj name="Equation" r:id="rId4" imgW="38088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351088"/>
                        <a:ext cx="1597025" cy="1697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295400" y="5029200"/>
            <a:ext cx="4014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Правильный ответ:</a:t>
            </a:r>
            <a:r>
              <a:rPr lang="ru-RU"/>
              <a:t>   </a:t>
            </a:r>
          </a:p>
        </p:txBody>
      </p:sp>
      <p:graphicFrame>
        <p:nvGraphicFramePr>
          <p:cNvPr id="18437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5348288" y="4879975"/>
          <a:ext cx="306387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1" name="Equation" r:id="rId6" imgW="139680" imgH="393480" progId="Equation.DSMT4">
                  <p:embed/>
                </p:oleObj>
              </mc:Choice>
              <mc:Fallback>
                <p:oleObj name="Equation" r:id="rId6" imgW="139680" imgH="3934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8288" y="4879975"/>
                        <a:ext cx="306387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Выполните умножение</a:t>
            </a:r>
          </a:p>
        </p:txBody>
      </p:sp>
      <p:graphicFrame>
        <p:nvGraphicFramePr>
          <p:cNvPr id="19459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3505200" y="2436813"/>
          <a:ext cx="1474788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Equation" r:id="rId4" imgW="380880" imgH="393480" progId="Equation.DSMT4">
                  <p:embed/>
                </p:oleObj>
              </mc:Choice>
              <mc:Fallback>
                <p:oleObj name="Equation" r:id="rId4" imgW="38088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436813"/>
                        <a:ext cx="1474788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295400" y="5029200"/>
            <a:ext cx="4014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Правильный ответ:</a:t>
            </a:r>
            <a:r>
              <a:rPr lang="ru-RU"/>
              <a:t>   </a:t>
            </a:r>
          </a:p>
        </p:txBody>
      </p:sp>
      <p:graphicFrame>
        <p:nvGraphicFramePr>
          <p:cNvPr id="19461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5334000" y="4735513"/>
          <a:ext cx="407988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5" name="Equation" r:id="rId6" imgW="152280" imgH="393480" progId="Equation.DSMT4">
                  <p:embed/>
                </p:oleObj>
              </mc:Choice>
              <mc:Fallback>
                <p:oleObj name="Equation" r:id="rId6" imgW="152280" imgH="3934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4735513"/>
                        <a:ext cx="407988" cy="1082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Выполните умножение</a:t>
            </a:r>
          </a:p>
        </p:txBody>
      </p:sp>
      <p:graphicFrame>
        <p:nvGraphicFramePr>
          <p:cNvPr id="20483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3581400" y="2606675"/>
          <a:ext cx="1350963" cy="126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8" name="Equation" r:id="rId4" imgW="431640" imgH="393480" progId="Equation.DSMT4">
                  <p:embed/>
                </p:oleObj>
              </mc:Choice>
              <mc:Fallback>
                <p:oleObj name="Equation" r:id="rId4" imgW="43164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606675"/>
                        <a:ext cx="1350963" cy="1265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295400" y="5029200"/>
            <a:ext cx="4014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Правильный ответ:</a:t>
            </a:r>
            <a:r>
              <a:rPr lang="ru-RU"/>
              <a:t>   </a:t>
            </a:r>
          </a:p>
        </p:txBody>
      </p:sp>
      <p:graphicFrame>
        <p:nvGraphicFramePr>
          <p:cNvPr id="20485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5465763" y="4921250"/>
          <a:ext cx="288925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9" name="Equation" r:id="rId6" imgW="152280" imgH="393480" progId="Equation.DSMT4">
                  <p:embed/>
                </p:oleObj>
              </mc:Choice>
              <mc:Fallback>
                <p:oleObj name="Equation" r:id="rId6" imgW="152280" imgH="3934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5763" y="4921250"/>
                        <a:ext cx="288925" cy="744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Выполните умножение</a:t>
            </a:r>
          </a:p>
        </p:txBody>
      </p:sp>
      <p:graphicFrame>
        <p:nvGraphicFramePr>
          <p:cNvPr id="21507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3413125" y="2495550"/>
          <a:ext cx="1330325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2" name="Equation" r:id="rId4" imgW="444240" imgH="393480" progId="Equation.DSMT4">
                  <p:embed/>
                </p:oleObj>
              </mc:Choice>
              <mc:Fallback>
                <p:oleObj name="Equation" r:id="rId4" imgW="44424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125" y="2495550"/>
                        <a:ext cx="1330325" cy="117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295400" y="5029200"/>
            <a:ext cx="4014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Правильный ответ:</a:t>
            </a:r>
            <a:r>
              <a:rPr lang="ru-RU"/>
              <a:t>   </a:t>
            </a:r>
          </a:p>
        </p:txBody>
      </p:sp>
      <p:graphicFrame>
        <p:nvGraphicFramePr>
          <p:cNvPr id="21509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5578475" y="4886325"/>
          <a:ext cx="27305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3" name="Equation" r:id="rId6" imgW="139680" imgH="393480" progId="Equation.DSMT4">
                  <p:embed/>
                </p:oleObj>
              </mc:Choice>
              <mc:Fallback>
                <p:oleObj name="Equation" r:id="rId6" imgW="139680" imgH="3934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8475" y="4886325"/>
                        <a:ext cx="273050" cy="769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Выполните деление</a:t>
            </a:r>
          </a:p>
        </p:txBody>
      </p:sp>
      <p:graphicFrame>
        <p:nvGraphicFramePr>
          <p:cNvPr id="22531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3913188" y="2260600"/>
          <a:ext cx="1357312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Equation" r:id="rId4" imgW="304560" imgH="393480" progId="Equation.DSMT4">
                  <p:embed/>
                </p:oleObj>
              </mc:Choice>
              <mc:Fallback>
                <p:oleObj name="Equation" r:id="rId4" imgW="30456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3188" y="2260600"/>
                        <a:ext cx="1357312" cy="180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295400" y="5029200"/>
            <a:ext cx="4014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Правильный ответ:</a:t>
            </a:r>
            <a:r>
              <a:rPr lang="ru-RU"/>
              <a:t>   </a:t>
            </a:r>
          </a:p>
        </p:txBody>
      </p:sp>
      <p:graphicFrame>
        <p:nvGraphicFramePr>
          <p:cNvPr id="22533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5334000" y="4946650"/>
          <a:ext cx="381000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Equation" r:id="rId6" imgW="203040" imgH="393480" progId="Equation.DSMT4">
                  <p:embed/>
                </p:oleObj>
              </mc:Choice>
              <mc:Fallback>
                <p:oleObj name="Equation" r:id="rId6" imgW="203040" imgH="3934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4946650"/>
                        <a:ext cx="381000" cy="738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Выполните деление</a:t>
            </a:r>
          </a:p>
        </p:txBody>
      </p:sp>
      <p:graphicFrame>
        <p:nvGraphicFramePr>
          <p:cNvPr id="23555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3505200" y="2424113"/>
          <a:ext cx="1597025" cy="154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Equation" r:id="rId4" imgW="406080" imgH="393480" progId="Equation.DSMT4">
                  <p:embed/>
                </p:oleObj>
              </mc:Choice>
              <mc:Fallback>
                <p:oleObj name="Equation" r:id="rId4" imgW="40608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424113"/>
                        <a:ext cx="1597025" cy="1547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295400" y="5029200"/>
            <a:ext cx="4014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Правильный ответ:</a:t>
            </a:r>
            <a:r>
              <a:rPr lang="ru-RU"/>
              <a:t>   </a:t>
            </a:r>
          </a:p>
        </p:txBody>
      </p:sp>
      <p:graphicFrame>
        <p:nvGraphicFramePr>
          <p:cNvPr id="23557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5329238" y="4978400"/>
          <a:ext cx="344487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1" name="Equation" r:id="rId6" imgW="203040" imgH="393480" progId="Equation.DSMT4">
                  <p:embed/>
                </p:oleObj>
              </mc:Choice>
              <mc:Fallback>
                <p:oleObj name="Equation" r:id="rId6" imgW="203040" imgH="3934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9238" y="4978400"/>
                        <a:ext cx="344487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Выполните деление</a:t>
            </a:r>
          </a:p>
        </p:txBody>
      </p:sp>
      <p:graphicFrame>
        <p:nvGraphicFramePr>
          <p:cNvPr id="24579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3505200" y="2297113"/>
          <a:ext cx="1474788" cy="180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Equation" r:id="rId4" imgW="330120" imgH="393480" progId="Equation.DSMT4">
                  <p:embed/>
                </p:oleObj>
              </mc:Choice>
              <mc:Fallback>
                <p:oleObj name="Equation" r:id="rId4" imgW="33012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297113"/>
                        <a:ext cx="1474788" cy="180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295400" y="5029200"/>
            <a:ext cx="4014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Правильный ответ:</a:t>
            </a:r>
            <a:r>
              <a:rPr lang="ru-RU"/>
              <a:t>   </a:t>
            </a:r>
          </a:p>
        </p:txBody>
      </p:sp>
      <p:graphicFrame>
        <p:nvGraphicFramePr>
          <p:cNvPr id="24581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5334000" y="4735513"/>
          <a:ext cx="407988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Equation" r:id="rId6" imgW="152280" imgH="393480" progId="Equation.DSMT4">
                  <p:embed/>
                </p:oleObj>
              </mc:Choice>
              <mc:Fallback>
                <p:oleObj name="Equation" r:id="rId6" imgW="152280" imgH="3934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4735513"/>
                        <a:ext cx="407988" cy="1082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Выполните деление</a:t>
            </a:r>
          </a:p>
        </p:txBody>
      </p:sp>
      <p:graphicFrame>
        <p:nvGraphicFramePr>
          <p:cNvPr id="25603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3581400" y="2544763"/>
          <a:ext cx="1350963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8" name="Equation" r:id="rId4" imgW="393480" imgH="393480" progId="Equation.DSMT4">
                  <p:embed/>
                </p:oleObj>
              </mc:Choice>
              <mc:Fallback>
                <p:oleObj name="Equation" r:id="rId4" imgW="39348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544763"/>
                        <a:ext cx="1350963" cy="1387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295400" y="5029200"/>
            <a:ext cx="4014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Правильный ответ:</a:t>
            </a:r>
            <a:r>
              <a:rPr lang="ru-RU"/>
              <a:t>   </a:t>
            </a:r>
          </a:p>
        </p:txBody>
      </p:sp>
      <p:graphicFrame>
        <p:nvGraphicFramePr>
          <p:cNvPr id="25605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5467350" y="4895850"/>
          <a:ext cx="344488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" name="Equation" r:id="rId6" imgW="152280" imgH="393480" progId="Equation.DSMT4">
                  <p:embed/>
                </p:oleObj>
              </mc:Choice>
              <mc:Fallback>
                <p:oleObj name="Equation" r:id="rId6" imgW="152280" imgH="3934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7350" y="4895850"/>
                        <a:ext cx="344488" cy="912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Выполните деление</a:t>
            </a:r>
          </a:p>
        </p:txBody>
      </p:sp>
      <p:graphicFrame>
        <p:nvGraphicFramePr>
          <p:cNvPr id="26627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3430588" y="2436813"/>
          <a:ext cx="1295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Equation" r:id="rId4" imgW="393480" imgH="393480" progId="Equation.DSMT4">
                  <p:embed/>
                </p:oleObj>
              </mc:Choice>
              <mc:Fallback>
                <p:oleObj name="Equation" r:id="rId4" imgW="39348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0588" y="2436813"/>
                        <a:ext cx="1295400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295400" y="5029200"/>
            <a:ext cx="4014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/>
              <a:t>Правильный ответ:</a:t>
            </a:r>
            <a:r>
              <a:rPr lang="ru-RU"/>
              <a:t>   </a:t>
            </a:r>
          </a:p>
        </p:txBody>
      </p:sp>
      <p:graphicFrame>
        <p:nvGraphicFramePr>
          <p:cNvPr id="26629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5486400" y="4875213"/>
          <a:ext cx="458788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Equation" r:id="rId6" imgW="228600" imgH="393480" progId="Equation.DSMT4">
                  <p:embed/>
                </p:oleObj>
              </mc:Choice>
              <mc:Fallback>
                <p:oleObj name="Equation" r:id="rId6" imgW="228600" imgH="3934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4875213"/>
                        <a:ext cx="458788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AutoShape 6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3892550" y="6443663"/>
            <a:ext cx="1398588" cy="1873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31" name="Text Box 7">
            <a:hlinkClick r:id="" action="ppaction://hlinkshowjump?jump=endshow"/>
          </p:cNvPr>
          <p:cNvSpPr txBox="1">
            <a:spLocks noChangeArrowheads="1"/>
          </p:cNvSpPr>
          <p:nvPr/>
        </p:nvSpPr>
        <p:spPr bwMode="auto">
          <a:xfrm>
            <a:off x="4222750" y="6389688"/>
            <a:ext cx="7588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200" u="sng">
                <a:solidFill>
                  <a:schemeClr val="bg1"/>
                </a:solidFill>
                <a:latin typeface="Tahoma" pitchFamily="34" charset="0"/>
              </a:rPr>
              <a:t>Закрыть</a:t>
            </a:r>
          </a:p>
        </p:txBody>
      </p:sp>
    </p:spTree>
  </p:cSld>
  <p:clrMapOvr>
    <a:masterClrMapping/>
  </p:clrMapOvr>
  <p:transition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 animBg="1"/>
      <p:bldP spid="26631" grpId="0"/>
    </p:bldLst>
  </p:timing>
</p:sld>
</file>

<file path=ppt/theme/theme1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89</TotalTime>
  <Words>55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Край</vt:lpstr>
      <vt:lpstr>Equation</vt:lpstr>
      <vt:lpstr>Выполните действия:</vt:lpstr>
      <vt:lpstr>Выполните умножение</vt:lpstr>
      <vt:lpstr>Выполните умножение</vt:lpstr>
      <vt:lpstr>Выполните умножение</vt:lpstr>
      <vt:lpstr>Выполните умножение</vt:lpstr>
      <vt:lpstr>Выполните умножение</vt:lpstr>
      <vt:lpstr>Выполните деление</vt:lpstr>
      <vt:lpstr>Выполните деление</vt:lpstr>
      <vt:lpstr>Выполните деление</vt:lpstr>
      <vt:lpstr>Выполните деление</vt:lpstr>
      <vt:lpstr>Выполните деление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Обыкновенные дроби</dc:title>
  <dc:subject>Алгебра 8 класс</dc:subject>
  <dc:creator>www.mathvaz.ru</dc:creator>
  <cp:lastModifiedBy>Windows User</cp:lastModifiedBy>
  <cp:revision>11</cp:revision>
  <cp:lastPrinted>1601-01-01T00:00:00Z</cp:lastPrinted>
  <dcterms:created xsi:type="dcterms:W3CDTF">1601-01-01T00:00:00Z</dcterms:created>
  <dcterms:modified xsi:type="dcterms:W3CDTF">2017-08-30T10:43:35Z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